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-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D5E669-A7DF-B0AF-9715-A88A74AD1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3866EF5-A5D9-C23B-D4A5-61456960A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E46595-AB70-75DE-C054-5C1412369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87A5-ACE9-402B-A540-181C9F4486AE}" type="datetimeFigureOut">
              <a:rPr lang="zh-TW" altLang="en-US" smtClean="0"/>
              <a:t>2024/6/21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133168-CB9D-1359-294E-B6CFBDC6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0DEF0E-6335-0103-9DBE-6B6E6ACE2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33DC-648F-4240-BB7D-63BAEDAE5B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425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A78865-FC0C-A622-86F9-B51F4292B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E99ADE7-62D9-F2C6-1196-087B788702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9EA5CE-95F9-502A-D65F-C87B12D77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87A5-ACE9-402B-A540-181C9F4486AE}" type="datetimeFigureOut">
              <a:rPr lang="zh-TW" altLang="en-US" smtClean="0"/>
              <a:t>2024/6/21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C83F0CF-3C3D-9E0F-C626-04A724DE1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6816ED-94A5-BA3C-ECC6-4A2B8858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33DC-648F-4240-BB7D-63BAEDAE5B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2402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2F57606-CB65-4EC2-4636-4203A0C0C9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0031DA6-F8C1-9F0A-A696-B0D7AF44D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1D6839-501B-93A7-C2B6-50D10266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87A5-ACE9-402B-A540-181C9F4486AE}" type="datetimeFigureOut">
              <a:rPr lang="zh-TW" altLang="en-US" smtClean="0"/>
              <a:t>2024/6/21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E52F2A-7691-F5D2-E51C-A79F004EF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D805E1-A089-B9DC-83D1-F3C9E895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33DC-648F-4240-BB7D-63BAEDAE5B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6957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234094-4604-5CB1-29B5-0ECCC0C1D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989DB7-0855-FE2E-2806-11F7AF622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8BB878-BDD5-D874-9B65-324F05F0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87A5-ACE9-402B-A540-181C9F4486AE}" type="datetimeFigureOut">
              <a:rPr lang="zh-TW" altLang="en-US" smtClean="0"/>
              <a:t>2024/6/21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7380DE-D301-EE20-F7B0-7035BA1EA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7BEFA3-5559-1F71-08D6-FEAC1668C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33DC-648F-4240-BB7D-63BAEDAE5B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709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D7F49-FB01-400B-DF74-93FDEFD65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BFB340-C810-B277-151F-8B7E99408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65DD9E-A02F-38E0-DCCA-3D417738F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87A5-ACE9-402B-A540-181C9F4486AE}" type="datetimeFigureOut">
              <a:rPr lang="zh-TW" altLang="en-US" smtClean="0"/>
              <a:t>2024/6/21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52B8B2-97A8-F005-61EA-F71F09AD1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128007-258D-350E-4A00-331455767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33DC-648F-4240-BB7D-63BAEDAE5B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694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8722D-E555-5C4F-5E43-4E0E0082E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10F0EC-088E-0A13-8731-8FC1AA471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C76A1F4-238B-6469-6183-B3F4E2B5F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977C46E-17C0-01F4-31F1-E0050A975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87A5-ACE9-402B-A540-181C9F4486AE}" type="datetimeFigureOut">
              <a:rPr lang="zh-TW" altLang="en-US" smtClean="0"/>
              <a:t>2024/6/21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C67A5E6-C92C-1DF6-CC8B-49135636B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B78E53-78E0-7D07-B682-79850BAB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33DC-648F-4240-BB7D-63BAEDAE5B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9584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A31E68-7C08-439B-6B4D-55E13DC5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B023B2-9DC9-C37D-2466-A25F0A0C7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92E962D-A0C6-5CA7-F5CC-019994639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B9D9A31-C809-F93A-174C-E5A1B868C5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1303704-B35F-14EF-C04F-30934DD8A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9C86A83-4341-354F-41B3-34368CC8A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87A5-ACE9-402B-A540-181C9F4486AE}" type="datetimeFigureOut">
              <a:rPr lang="zh-TW" altLang="en-US" smtClean="0"/>
              <a:t>2024/6/21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0378F53-CFE7-C961-7D15-57108F0DB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358401C-3503-D13E-90EF-C57B050D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33DC-648F-4240-BB7D-63BAEDAE5B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6410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A3E035-409A-ACDB-1766-8C92072C4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CCB6E8F-6E49-1D62-C6F2-CE5C92FE8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87A5-ACE9-402B-A540-181C9F4486AE}" type="datetimeFigureOut">
              <a:rPr lang="zh-TW" altLang="en-US" smtClean="0"/>
              <a:t>2024/6/21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8BF3232-4EF4-CDEA-FA3B-9D5E0DAEB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945D1CF-2FA3-7301-C725-C28BFBC69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33DC-648F-4240-BB7D-63BAEDAE5B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92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A416D7D-0FE7-3C74-C784-082D23AF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87A5-ACE9-402B-A540-181C9F4486AE}" type="datetimeFigureOut">
              <a:rPr lang="zh-TW" altLang="en-US" smtClean="0"/>
              <a:t>2024/6/21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160D1F5-9946-DECE-AC8C-64AF99C6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122041-7AF7-41C3-2F37-852D9CC6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33DC-648F-4240-BB7D-63BAEDAE5B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259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AAB278-650E-1A01-2C0F-8DF67D498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FFBA9A-6CF9-5329-3F20-6E03D47A4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F29B21D-E71E-5889-B63E-D73326C92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0C57EA5-99AE-F0A4-CD56-0533BDF3F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87A5-ACE9-402B-A540-181C9F4486AE}" type="datetimeFigureOut">
              <a:rPr lang="zh-TW" altLang="en-US" smtClean="0"/>
              <a:t>2024/6/21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F9C91F-CD43-8192-4E08-3C930F99D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33F201-807D-456A-17D4-A39F6CB9B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33DC-648F-4240-BB7D-63BAEDAE5B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09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8D2E94-4D69-F5EB-EF37-6677FC291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48814F7-1B9B-62DC-6E3F-DD1735A8F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1BC9747-5FC7-6336-4F14-6E9CB7121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1529C6-E0AC-9209-6D92-A1924907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787A5-ACE9-402B-A540-181C9F4486AE}" type="datetimeFigureOut">
              <a:rPr lang="zh-TW" altLang="en-US" smtClean="0"/>
              <a:t>2024/6/21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8275C77-ED72-3F45-5BCC-8B65B4781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91F1534-D1B4-462B-1983-505892C8E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833DC-648F-4240-BB7D-63BAEDAE5B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0352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0A51925-07BE-7D16-F2CB-AB3C36F39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5769719-BEFA-21BC-4381-41F0BF69F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9787E3-7FB5-80A9-474D-F30471437E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2787A5-ACE9-402B-A540-181C9F4486AE}" type="datetimeFigureOut">
              <a:rPr lang="zh-TW" altLang="en-US" smtClean="0"/>
              <a:t>2024/6/21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E700D0-F123-61D7-5830-99D333FCF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38D4B1-2D95-576D-703A-C225BFB7E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C833DC-648F-4240-BB7D-63BAEDAE5BE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064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45CF0A-3087-84D0-29BE-25E48D572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BFF3456-ED1F-FC1C-B7AE-6F7A73BC58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 descr="一張含有 文字, 螢幕擷取畫面, 設計, 圖解 的圖片&#10;&#10;自動產生的描述">
            <a:extLst>
              <a:ext uri="{FF2B5EF4-FFF2-40B4-BE49-F238E27FC236}">
                <a16:creationId xmlns:a16="http://schemas.microsoft.com/office/drawing/2014/main" id="{91071B95-FE76-B4DC-E23A-80538CB37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0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內容版面配置區 4" descr="一張含有 文字, 螢幕擷取畫面, 圖表, 設計 的圖片&#10;&#10;自動產生的描述">
            <a:extLst>
              <a:ext uri="{FF2B5EF4-FFF2-40B4-BE49-F238E27FC236}">
                <a16:creationId xmlns:a16="http://schemas.microsoft.com/office/drawing/2014/main" id="{7F82A9BA-F900-8D17-B1F9-DBDC86D5C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2327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內容版面配置區 4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F80EF47A-8C46-63C0-715E-E03A24717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2154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內容版面配置區 4" descr="一張含有 文字, 螢幕擷取畫面, 圖解 的圖片&#10;&#10;自動產生的描述">
            <a:extLst>
              <a:ext uri="{FF2B5EF4-FFF2-40B4-BE49-F238E27FC236}">
                <a16:creationId xmlns:a16="http://schemas.microsoft.com/office/drawing/2014/main" id="{590B33CC-6DB8-397B-6BCF-F7F390E56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1693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內容版面配置區 4" descr="一張含有 文字, 設計 的圖片&#10;&#10;自動產生的描述">
            <a:extLst>
              <a:ext uri="{FF2B5EF4-FFF2-40B4-BE49-F238E27FC236}">
                <a16:creationId xmlns:a16="http://schemas.microsoft.com/office/drawing/2014/main" id="{28429720-8621-13B1-2881-3A1E5D916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46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內容版面配置區 4" descr="一張含有 文字, 螢幕擷取畫面, 字型, 品牌 的圖片&#10;&#10;自動產生的描述">
            <a:extLst>
              <a:ext uri="{FF2B5EF4-FFF2-40B4-BE49-F238E27FC236}">
                <a16:creationId xmlns:a16="http://schemas.microsoft.com/office/drawing/2014/main" id="{4EA0D786-56C5-1A1A-9E6F-B85045F93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585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內容版面配置區 4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32FBD8E3-BFDE-DB70-5B60-0E14A3EE0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564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內容版面配置區 4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25C9DF56-8322-B73B-B494-3F8BA73A9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908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內容版面配置區 4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E565E8F7-A11B-DA2E-432D-5548EB783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436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內容版面配置區 4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EC66B1B5-2F1F-5CD6-130A-17AFE9B2E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6F207F8-D437-57C6-E478-B4AA4EF852B0}"/>
              </a:ext>
            </a:extLst>
          </p:cNvPr>
          <p:cNvSpPr/>
          <p:nvPr/>
        </p:nvSpPr>
        <p:spPr>
          <a:xfrm>
            <a:off x="2252546" y="2085278"/>
            <a:ext cx="814039" cy="8140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B1C1B9C-7F4C-C6DC-F0EC-8808010EA5D7}"/>
              </a:ext>
            </a:extLst>
          </p:cNvPr>
          <p:cNvSpPr/>
          <p:nvPr/>
        </p:nvSpPr>
        <p:spPr>
          <a:xfrm>
            <a:off x="3066585" y="2085278"/>
            <a:ext cx="814039" cy="8140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A9069F-115E-5C8B-A514-9B00BEF17632}"/>
              </a:ext>
            </a:extLst>
          </p:cNvPr>
          <p:cNvSpPr/>
          <p:nvPr/>
        </p:nvSpPr>
        <p:spPr>
          <a:xfrm>
            <a:off x="3880624" y="2085278"/>
            <a:ext cx="751701" cy="8140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251A597-C9FA-C998-3D0D-7581F28C1071}"/>
              </a:ext>
            </a:extLst>
          </p:cNvPr>
          <p:cNvSpPr/>
          <p:nvPr/>
        </p:nvSpPr>
        <p:spPr>
          <a:xfrm>
            <a:off x="2252536" y="2899317"/>
            <a:ext cx="814039" cy="8140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F35C56A-86B0-8D62-8154-66AA0DCE617D}"/>
              </a:ext>
            </a:extLst>
          </p:cNvPr>
          <p:cNvSpPr/>
          <p:nvPr/>
        </p:nvSpPr>
        <p:spPr>
          <a:xfrm>
            <a:off x="3066575" y="2899315"/>
            <a:ext cx="814039" cy="8140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59D90AF-443F-7732-A897-C7EF5341311E}"/>
              </a:ext>
            </a:extLst>
          </p:cNvPr>
          <p:cNvSpPr/>
          <p:nvPr/>
        </p:nvSpPr>
        <p:spPr>
          <a:xfrm>
            <a:off x="3880605" y="2899314"/>
            <a:ext cx="751720" cy="8140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6A4F8D-8B5C-AB07-B313-FF2846CD0AEB}"/>
              </a:ext>
            </a:extLst>
          </p:cNvPr>
          <p:cNvSpPr/>
          <p:nvPr/>
        </p:nvSpPr>
        <p:spPr>
          <a:xfrm>
            <a:off x="2252516" y="3713356"/>
            <a:ext cx="814039" cy="78403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713616C-7DAC-528B-D46A-B30317AF5AD5}"/>
              </a:ext>
            </a:extLst>
          </p:cNvPr>
          <p:cNvSpPr/>
          <p:nvPr/>
        </p:nvSpPr>
        <p:spPr>
          <a:xfrm>
            <a:off x="3066535" y="3713356"/>
            <a:ext cx="814039" cy="7840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509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內容版面配置區 4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0E6DCF4C-946B-2BC8-3BC8-2F0AABC08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180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0</Words>
  <Application>Microsoft Office PowerPoint</Application>
  <PresentationFormat>寬螢幕</PresentationFormat>
  <Paragraphs>0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陳昱穎</dc:creator>
  <cp:lastModifiedBy>陳昱穎</cp:lastModifiedBy>
  <cp:revision>3</cp:revision>
  <dcterms:created xsi:type="dcterms:W3CDTF">2024-06-21T14:22:41Z</dcterms:created>
  <dcterms:modified xsi:type="dcterms:W3CDTF">2024-06-21T16:54:11Z</dcterms:modified>
</cp:coreProperties>
</file>